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HA/hWPBv2g7jr/RxSWibkGRQR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3160"/>
            <a:ext cx="12191999" cy="63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597426" y="29939"/>
            <a:ext cx="52081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 Expressions (DAX)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6138"/>
            <a:ext cx="12192000" cy="267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953021"/>
            <a:ext cx="12192000" cy="267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53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5317588"/>
            <a:ext cx="12191999" cy="1540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852160"/>
            <a:ext cx="12192000" cy="5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6265"/>
            <a:ext cx="12192000" cy="464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438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686" y="4389120"/>
            <a:ext cx="9242474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51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557"/>
            <a:ext cx="12192000" cy="633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234"/>
            <a:ext cx="12192000" cy="507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7625"/>
            <a:ext cx="12191999" cy="627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3384"/>
            <a:ext cx="12192000" cy="559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744"/>
            <a:ext cx="12192000" cy="670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760"/>
            <a:ext cx="12192000" cy="595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5422"/>
            <a:ext cx="12191999" cy="575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26" y="0"/>
            <a:ext cx="111697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2024-01-20T19:38:21Z</dcterms:created>
  <dc:creator>Puroshotam Singh</dc:creator>
</cp:coreProperties>
</file>